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981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564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1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059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6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093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933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90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66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7764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5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CBEA-D1F1-442E-B4D3-E8FC7E3985A8}" type="datetimeFigureOut">
              <a:rPr lang="en-AU" smtClean="0"/>
              <a:t>11/05/2017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D4DE2-1727-490F-B6C5-29D45356EC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8084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5350" y="665019"/>
            <a:ext cx="9252066" cy="3667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6600" dirty="0">
                <a:solidFill>
                  <a:srgbClr val="FF3399"/>
                </a:solidFill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Mother’s Day Stall</a:t>
            </a:r>
            <a:endParaRPr lang="en-AU" dirty="0">
              <a:solidFill>
                <a:srgbClr val="FF33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Thursday 11 May  -  Recess &amp; Lunch</a:t>
            </a:r>
            <a:endParaRPr lang="en-A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Friday 12 May  -  Recess Only</a:t>
            </a:r>
            <a:endParaRPr lang="en-A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STALL WILL BE LOCATED </a:t>
            </a:r>
            <a:r>
              <a:rPr lang="en-AU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Outside THE Farrell Auditorium</a:t>
            </a:r>
            <a:endParaRPr lang="en-A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Gifts:	</a:t>
            </a:r>
            <a:r>
              <a:rPr lang="en-AU" sz="2400" dirty="0" smtClean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 $</a:t>
            </a:r>
            <a:r>
              <a:rPr lang="en-AU" sz="2400" dirty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10, $15 and $</a:t>
            </a:r>
            <a:r>
              <a:rPr lang="en-AU" sz="2400" dirty="0" smtClean="0"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AU" sz="2400" dirty="0" smtClean="0"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Students and staff welcome</a:t>
            </a:r>
            <a:endParaRPr lang="en-A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222" y="4140490"/>
            <a:ext cx="3103418" cy="16682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335" y="1759410"/>
            <a:ext cx="1224742" cy="1728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634" y="4551342"/>
            <a:ext cx="1040754" cy="1836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3700" y="3474716"/>
            <a:ext cx="1559844" cy="29940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899" y="4443906"/>
            <a:ext cx="1051056" cy="21265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24" y="4838006"/>
            <a:ext cx="2279640" cy="14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9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St Josephs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Unwin, R</dc:creator>
  <cp:lastModifiedBy>McKay, J</cp:lastModifiedBy>
  <cp:revision>6</cp:revision>
  <dcterms:created xsi:type="dcterms:W3CDTF">2017-04-26T05:20:43Z</dcterms:created>
  <dcterms:modified xsi:type="dcterms:W3CDTF">2017-05-11T04:21:57Z</dcterms:modified>
</cp:coreProperties>
</file>